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49</c:v>
                </c:pt>
                <c:pt idx="2">
                  <c:v>43</c:v>
                </c:pt>
                <c:pt idx="3">
                  <c:v>40</c:v>
                </c:pt>
                <c:pt idx="4">
                  <c:v>44</c:v>
                </c:pt>
                <c:pt idx="5">
                  <c:v>47</c:v>
                </c:pt>
                <c:pt idx="6">
                  <c:v>41</c:v>
                </c:pt>
                <c:pt idx="7">
                  <c:v>41</c:v>
                </c:pt>
                <c:pt idx="8">
                  <c:v>42</c:v>
                </c:pt>
                <c:pt idx="9">
                  <c:v>48</c:v>
                </c:pt>
                <c:pt idx="10">
                  <c:v>45</c:v>
                </c:pt>
                <c:pt idx="11">
                  <c:v>48</c:v>
                </c:pt>
                <c:pt idx="12">
                  <c:v>45</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26</c:v>
                </c:pt>
                <c:pt idx="2">
                  <c:v>34</c:v>
                </c:pt>
                <c:pt idx="3">
                  <c:v>28</c:v>
                </c:pt>
                <c:pt idx="4">
                  <c:v>30</c:v>
                </c:pt>
                <c:pt idx="5">
                  <c:v>28</c:v>
                </c:pt>
                <c:pt idx="6">
                  <c:v>33</c:v>
                </c:pt>
                <c:pt idx="7">
                  <c:v>29</c:v>
                </c:pt>
                <c:pt idx="8">
                  <c:v>32</c:v>
                </c:pt>
                <c:pt idx="9">
                  <c:v>34</c:v>
                </c:pt>
                <c:pt idx="10">
                  <c:v>26</c:v>
                </c:pt>
                <c:pt idx="11">
                  <c:v>31</c:v>
                </c:pt>
                <c:pt idx="12">
                  <c:v>34</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41</c:v>
                </c:pt>
                <c:pt idx="2">
                  <c:v>49</c:v>
                </c:pt>
                <c:pt idx="3">
                  <c:v>48</c:v>
                </c:pt>
                <c:pt idx="4">
                  <c:v>42</c:v>
                </c:pt>
                <c:pt idx="5">
                  <c:v>45</c:v>
                </c:pt>
                <c:pt idx="6">
                  <c:v>50</c:v>
                </c:pt>
                <c:pt idx="7">
                  <c:v>44</c:v>
                </c:pt>
                <c:pt idx="8">
                  <c:v>46</c:v>
                </c:pt>
                <c:pt idx="9">
                  <c:v>50</c:v>
                </c:pt>
                <c:pt idx="10">
                  <c:v>42</c:v>
                </c:pt>
                <c:pt idx="11">
                  <c:v>43</c:v>
                </c:pt>
                <c:pt idx="12">
                  <c:v>43</c:v>
                </c:pt>
                <c:pt idx="13">
                  <c:v>44</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34</c:v>
                </c:pt>
                <c:pt idx="2">
                  <c:v>35</c:v>
                </c:pt>
                <c:pt idx="3">
                  <c:v>29</c:v>
                </c:pt>
                <c:pt idx="4">
                  <c:v>27</c:v>
                </c:pt>
                <c:pt idx="5">
                  <c:v>32</c:v>
                </c:pt>
                <c:pt idx="6">
                  <c:v>25</c:v>
                </c:pt>
                <c:pt idx="7">
                  <c:v>34</c:v>
                </c:pt>
                <c:pt idx="8">
                  <c:v>34</c:v>
                </c:pt>
                <c:pt idx="9">
                  <c:v>28</c:v>
                </c:pt>
                <c:pt idx="10">
                  <c:v>32</c:v>
                </c:pt>
                <c:pt idx="11">
                  <c:v>32</c:v>
                </c:pt>
                <c:pt idx="12">
                  <c:v>33</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40</c:v>
                </c:pt>
                <c:pt idx="2">
                  <c:v>48</c:v>
                </c:pt>
                <c:pt idx="3">
                  <c:v>44</c:v>
                </c:pt>
                <c:pt idx="4">
                  <c:v>42</c:v>
                </c:pt>
                <c:pt idx="5">
                  <c:v>49</c:v>
                </c:pt>
                <c:pt idx="6">
                  <c:v>45</c:v>
                </c:pt>
                <c:pt idx="7">
                  <c:v>44</c:v>
                </c:pt>
                <c:pt idx="8">
                  <c:v>46</c:v>
                </c:pt>
                <c:pt idx="9">
                  <c:v>40</c:v>
                </c:pt>
                <c:pt idx="10">
                  <c:v>50</c:v>
                </c:pt>
                <c:pt idx="11">
                  <c:v>43</c:v>
                </c:pt>
                <c:pt idx="12">
                  <c:v>49</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29</c:v>
                </c:pt>
                <c:pt idx="2">
                  <c:v>29</c:v>
                </c:pt>
                <c:pt idx="3">
                  <c:v>30</c:v>
                </c:pt>
                <c:pt idx="4">
                  <c:v>28</c:v>
                </c:pt>
                <c:pt idx="5">
                  <c:v>25</c:v>
                </c:pt>
                <c:pt idx="6">
                  <c:v>33</c:v>
                </c:pt>
                <c:pt idx="7">
                  <c:v>34</c:v>
                </c:pt>
                <c:pt idx="8">
                  <c:v>31</c:v>
                </c:pt>
                <c:pt idx="9">
                  <c:v>31</c:v>
                </c:pt>
                <c:pt idx="10">
                  <c:v>27</c:v>
                </c:pt>
                <c:pt idx="11">
                  <c:v>26</c:v>
                </c:pt>
                <c:pt idx="12">
                  <c:v>28</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expected to witness substantial growth from 2019 to 2032. The market is projected to expand at an illustrative CAGR during the forecast period, due to factors such as technological advancements in toys, rising disposable income and increasing demand for eco-friendly toys. In terms of market share, North America and Europe are leading regions owing to their high consumer spending power and presence of key market players. However, Asia-Pacific region is anticipated to present robust growth opportunities due to a growing middle-class population. By 2023, the market is projected to surpass a substantial figure in Million USD, upsurging at an impressive growth rate, and continue its upward trajectory till 2032.</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Increasing Technological Innovations in Toys: Advanced technology plays a crucial role in the growth of the global toy market. As technology evolves, it is being increasingly incorporated into toy designs to educate and entertain children. Innovations such as AR/VR-based toys, robot toys, interactive dolls, and educational video games are gaining popularity in modern society. These highly sophisticated toys enhance children’s learning experience, boost their creativity, and help in their mental development. Increasing investments in the digitalization of toys by major market players signify their promising future potential.
Rising Disposable Income and Changing Lifestyle Patterns: The growing disposable income, coupled with changing lifestyle patterns worldwide, has a significant influence on the global toy market. The rising demand for high-end, exclusive, and innovative toys, especially in emerging economies, attests to the fact. Additionally, improved living standards have led to an increasing inclination towards quality educational and eco-friendly toys. Such preferences, driven by higher purchasing power and increased awareness of sustainable choices, contribute to the expansion of the global toy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evolving and expanding technology industry plays a crucial role in the growth of the global toy market. The integration of advanced technologies in toy manufacturing such as augmented reality (AR), artificial intelligence (AI), and IoT (Internet of Things) greatly influence market demand. Interactive tech-toys that provide educational, entertaining, and developmental benefits, cater not only to children but also to a larger, cross-generational consumer base. As tech companies invest more in toy innovation, we foresee a leap in the global toy market, fueled by these tech-driven trends.
With the digitization of the toy industry, customizability and personalization of toys are emerging market trends. Smart-toys, video games, app-integrated toys, and programmable robot-toys are popular among tech-savvy consumers, fueling the global toy market's growth. Additionally, technology's potential to transform traditional toys into interactive learning platforms elevates their value proposition, contributing to the industry's expansion. Moreover, the rise of e-commerce platforms spurs market reach and availability, further driving sales. Therefore, the rapidly growing technology industry will continue to be a key driver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market's growth is substantially impeded by the high initial investment and setup costs required for starting a business in this industry. These inflated costs comprise substantial investments in manufacturing tools, moulds, safety and quality control measures, and securing licenses for branded merchandise. Additionally, the requirement to maintain a large inventory to meet consumer demand adds to the initial capital requirement, making the industry's entry difficult for newcomers and potentially hindering market expansion.
The high cost to establish a business in the global toy market not only deters newcomers but also imposes financial strains on existing businesses planning to expand. The cost of upgrading technology, incorporating innovative designs, ensuring products meet global safety standards, and high advertising costs to maintain competitiveness decline the growth potential. Furthermore, developing and maintaining an effective distribution network also involve significant expenditure. All these escalating expenses constrain the overall growth trajectory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headquartered in Cupertino, California, that designs, develops, and sells consumer electronics, computer software, and online services. The company's hardware products include the iPhone smartphone, the iPad tablet computer, the Mac personal computer, the iPod portable media player, the Apple Watch smartwatch, the Apple TV digital media player, the HomePod smart speaker. Apple's software includes the macOS, iOS, iPadOS, and watchOS operating systems, the iTunes media player, the Safari web browser, the Shazam music identifier and the iLife and iWork creativity and productivity suites, as well as professional applications like Final Cut Pro, Logic Pro, and Xcode. Its online services include the iTunes Store, the iOS App Store, Mac App Store, Apple Music, Apple TV+, iMessage, and iCloud. However, Apple Inc. is not directly involved in the 'Global Toy Market' domain, although some of its products may indirectly contribute to it.</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Not applicable in the 'Global Toy Market' domain</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